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1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84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6-12T00:2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1641 981,'16'-9,"-12"8,0 0,-1 0,0 0,0 0,0 0,0-1,0 1,0-1,2 1,-2 2,0-1,0 0,0 1,0 0,0 0,0 0,0 0,0 1,0 0,0 0,0-1,0 1,0 0,1-1,0 0,-1 1,0 0,0 1,0 0,0 0,0 0,0 0,-1 0,1 1,-2-1,1 0,0 0,1 0,-1 0,-1 0,1 1,-1 1,0 0,0-2,-1 0,0 2,0 0,-1-1,1-1,-2 0,0-7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6-12T00:2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1669 961,'-13'10,"10"-9,0 0,0 2,0-1,0 2,1-1,0 0,1 0,0 0,-1 1,1-1,-2 1,2-1,-1 0,1 1,-1-1,1 0,0 0,1 1,-1-1,1 1,0 0,0-1,0 0,0 0,1 0,-1 0,1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6-12T00:2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1621 706,'-4'13,"5"-9,0-1,0 0,0 1,-1 0,1-1,0 0,0 0,-1 0,1 1,-1-1,0 1,-1 0,1-1,0 0,1 0,1 0,0 0,0 0,1 0,0 0,0-1,0 1,0-1,1 1,0 0,-1 0,0-1,0 0,1 0,-1-1,0 0,0 0,0 0,0 0,0 0,1-1,-1 1,0-1,1 1,0-1,-1 0,0-1,0 0,2-1,-1 1,-1 0,0 0,1 0,-1-1,0 1,0 0,0-1,0-1,-1 0,1 0,0 0,0 1,1-1,-1 0,0 1,-1-1,1 0,-1 0,0 0,-1 0,1-1,0 1,0-1,-1 1,0 0,0 0,0-1,0 0,1 1,-1-1,-1 1,1 0,-1 0,-1 0,-1 0,2 0,1 0,0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6-12T00:22: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1636 676,'-11'14,"12"-11,-1 0,-1 0,2 1,0 0,0-1,-1 0,-1 0,2 0,-3 1,3-1,-1 1,0 0,-1-1,2 2,-1-2,1 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6-12T00:22:29"/>
    </inkml:context>
    <inkml:brush xml:id="br0">
      <inkml:brushProperty name="width" value="0.09701" units="cm"/>
      <inkml:brushProperty name="height" value="0.09701" units="cm"/>
      <inkml:brushProperty name="color" value="#ffffff"/>
      <inkml:brushProperty name="ignorePressure" value="0"/>
    </inkml:brush>
  </inkml:definitions>
  <inkml:trace contextRef="#ctx0" brushRef="#br0">362 394,'9'0,"-10"5,-1-1,1 1,0-2,0 0,0-7,4-1,0 1,0 1,-3 7,-1-1,-3 1,3-1,4-4,2-2,-1 0,-2 0,-3 0,-2 3,0-1,2 6,1-1,-1-1,1-6,2 0,-1 0,1-1,0 1,-1 6,-1 1,-1-1,-1 1,-1-3,2-5,1-1,0 1,1 0,0 1,-1 0,1-1,-5 8,-3 14,6-13,1-2,3-4,1-2,0 0,0 0,-1 1,-2 5,-3 1,-1-1,0-1,0-3,2-2,1-3,0 2,0 0,1 0,-1-1,0 2,-3 5,1 2,1-1,-1 0,2 0,0 0,-2 0,6-8,-2 1,1 0,0 2,-1 5,-2 2,-1-1,0-1,-1 0,0 0,-1 1,8-8,-2 0,-1 1,2-5,-1 4,-4 7,-1 1,-1 0,0-1,0 0,-1 0,1-4,5-3,-1 1,0 0,1-1,0 1,0 0,-5 6,-2 2,3-2,0 1,3-7,2-3,-1 3,1-1,0 2,-7 6,1-1,0-3,0-3,3 0,0 0,-4 3,2 4,0 1,1-2,0 0,1 1,3-5,-2-3,0 0,0 1,0 0,-2 9,0-3,1 0,1 1,0-1,1-7,0-1,-1 2,0-1,0 0,-1 1,-4 4,7-4,-1 0,0 0,1 2,0 3,-3 1,0 0,-1 1,-2-2,0-3,1-2,2 0,1-1,0 1,1 0,0-1,1 0,-2 9,-3-2,0 1,0 1,-1-1,1 1,0-1,1 0,1 0,0 0,3-3,0-3,1-1,-2-1,1-1,-3 2,1 0,-4 3,-1 6,2-2,-1-3,1-4,2-2,0 1,0 1,1 0,-2 8,0 0,0-2,1 1,2-12,-1 5,1-2,0 2,-3 7,-3 2,2-3,0 0,-1 0,0 1,2-7,2 0,1 0,0-1,0 1,1 0,7-6,-7 8,-1 4,-4 2,-1-2,-1 1,0 0,0 1,0-1,0-1,1-1,0-2,2-5,3 1,-1-1,2 1,0 0,0 1,0-1,-1 1,1 1,2-1,-1 3,-4 4,-2-1,0 1,-1 1,0 0,-1 1,0 1,0-2,1 0,-2-1,5-8,4-2,1-1,1-2,1 0,0 0,0 1,-1 1,-1 1,-2 3,-8 5,-1 3,-2 2,0 0,2-1,0-1,2-2,0-1,10-6,-1 0,1-1,6-5,-6 6,-1 0,-2 3,0 0,-1 6,-8 7,2-3,-1-2,0-1,1 0,0-2,1-1,5-10,1 2,1 0,0 0,0 1,-1 1,0 1,-10 4,1 2,0 2,-2 1,-6 5,9-8,1 0,7-8,1 0,2-2,-1 0,1 1,-2 1,3-1,-4 3,-7 6,1-2,-1 1,0 1,0-1,1 1,-1 0,0-1,8-8,1 1,1-1,0 0,1 0,0-1,-1 1,0 0,-1 0,-1 1,-8 5,-1 2,-2 3,-1-1,-1 1,2-1,-5 3,8-5,1 0,0-1,4-5,1 0,0 0,1 0,1 0,0 1,2-1,-5 6,-4 0,-1-1,1 2,-1-1,1 1,1-1,-1 0,8-7,12-11,-14 12,0 1,0 0,0 0,-9 7,2-2,-1 2,1-1,1 0,0-1,1 0,8-6,-2 0,1-1,0 1,0 0,-1 1,0-1,-14 8,6 0,-1 0,1-1,1 0,-1 1,7-6,-1-3,2 0,-1-1,1 0,0 1,0 0,1 0,-5 8,-4 0,0 0,-1 2,0 0,1-2,2 0,-2-1,8-3,-1-2,1 0,0-2,5-5,-5 5,0 0,0 0,0 1,-2 0,1 1,-6-2,-1 4,-1 0,-1 1,0 0,0 0,1 0,0-1,2 0,0 0,1-3,4-2,0 2,2-1,-1 0,5-2,-5 4,1 0,1 0,-2 5,-6 2,1 0,-2 2,0-1,0 0,0 0,1-2,0 0,1-1,0 0,8-3,0-3</inkml:trace>
</inkml:ink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6.xml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77.xml"/><Relationship Id="rId2" Type="http://schemas.openxmlformats.org/officeDocument/2006/relationships/image" Target="../media/image23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79.xml"/><Relationship Id="rId3" Type="http://schemas.openxmlformats.org/officeDocument/2006/relationships/image" Target="../media/image30.png"/><Relationship Id="rId2" Type="http://schemas.openxmlformats.org/officeDocument/2006/relationships/tags" Target="../tags/tag78.xml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80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8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8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83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6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8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6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customXml" Target="../ink/ink4.xml"/><Relationship Id="rId8" Type="http://schemas.openxmlformats.org/officeDocument/2006/relationships/image" Target="../media/image14.png"/><Relationship Id="rId7" Type="http://schemas.openxmlformats.org/officeDocument/2006/relationships/customXml" Target="../ink/ink3.xml"/><Relationship Id="rId6" Type="http://schemas.openxmlformats.org/officeDocument/2006/relationships/image" Target="../media/image13.png"/><Relationship Id="rId5" Type="http://schemas.openxmlformats.org/officeDocument/2006/relationships/customXml" Target="../ink/ink2.xml"/><Relationship Id="rId4" Type="http://schemas.openxmlformats.org/officeDocument/2006/relationships/image" Target="../media/image12.png"/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70.xml"/><Relationship Id="rId13" Type="http://schemas.openxmlformats.org/officeDocument/2006/relationships/image" Target="../media/image17.png"/><Relationship Id="rId12" Type="http://schemas.openxmlformats.org/officeDocument/2006/relationships/customXml" Target="../ink/ink5.xml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image" Target="../media/image25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作业答案与</a:t>
            </a:r>
            <a:r>
              <a:rPr lang="zh-CN" altLang="zh-CN"/>
              <a:t>讲解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770" y="496570"/>
            <a:ext cx="11361420" cy="51028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4575" y="985520"/>
            <a:ext cx="6936105" cy="49968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" y="1290320"/>
            <a:ext cx="9013825" cy="53225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b="41090"/>
          <a:stretch>
            <a:fillRect/>
          </a:stretch>
        </p:blipFill>
        <p:spPr>
          <a:xfrm>
            <a:off x="424180" y="216535"/>
            <a:ext cx="10995025" cy="10236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780" y="563880"/>
            <a:ext cx="7413625" cy="6173470"/>
          </a:xfrm>
          <a:prstGeom prst="rect">
            <a:avLst/>
          </a:prstGeom>
        </p:spPr>
      </p:pic>
      <p:graphicFrame>
        <p:nvGraphicFramePr>
          <p:cNvPr id="219172" name="Group 3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8691880" y="762953"/>
          <a:ext cx="2808288" cy="1951038"/>
        </p:xfrm>
        <a:graphic>
          <a:graphicData uri="http://schemas.openxmlformats.org/drawingml/2006/table">
            <a:tbl>
              <a:tblPr/>
              <a:tblGrid>
                <a:gridCol w="1733550"/>
                <a:gridCol w="1074738"/>
              </a:tblGrid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Q→Q</a:t>
                      </a:r>
                      <a:r>
                        <a:rPr kumimoji="0" lang="en-US" altLang="zh-CN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n+1</a:t>
                      </a:r>
                      <a:endParaRPr kumimoji="0" lang="en-US" altLang="zh-CN" sz="2000" b="0" i="0" u="none" strike="noStrike" cap="none" normalizeH="0" baseline="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J    K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58913">
                <a:tc>
                  <a:txBody>
                    <a:bodyPr/>
                    <a:lstStyle>
                      <a:lvl1pPr marL="533400" indent="-5334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914400" indent="-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295400" indent="-3810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714500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171700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6289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30861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5433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40005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533400" marR="0" lvl="0" indent="-5334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0     0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533400" marR="0" lvl="0" indent="-5334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0     1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533400" marR="0" lvl="0" indent="-5334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1      1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533400" marR="0" lvl="0" indent="-5334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1      0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    d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    d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    0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    1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0" y="3151505"/>
            <a:ext cx="4031615" cy="15951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9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9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685" y="410210"/>
            <a:ext cx="10436860" cy="18522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55" y="2202180"/>
            <a:ext cx="8952865" cy="45986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262890"/>
            <a:ext cx="8619490" cy="10966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95" y="1509395"/>
            <a:ext cx="8870315" cy="53073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865505"/>
            <a:ext cx="7645400" cy="400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45" y="1993583"/>
            <a:ext cx="8770620" cy="43046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035" y="393065"/>
            <a:ext cx="6835775" cy="11442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0" y="1751965"/>
            <a:ext cx="4368800" cy="47879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130" y="347980"/>
            <a:ext cx="9229090" cy="1418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lum bright="12000"/>
          </a:blip>
          <a:srcRect t="4628"/>
          <a:stretch>
            <a:fillRect/>
          </a:stretch>
        </p:blipFill>
        <p:spPr>
          <a:xfrm>
            <a:off x="452120" y="2178050"/>
            <a:ext cx="5685155" cy="3667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275" y="2178050"/>
            <a:ext cx="6069965" cy="36677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05700" y="1692910"/>
            <a:ext cx="4521200" cy="3733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" y="191135"/>
            <a:ext cx="9569450" cy="1409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160" y="1692910"/>
            <a:ext cx="4990465" cy="2530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160" y="4315460"/>
            <a:ext cx="4990465" cy="24815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61620"/>
            <a:ext cx="7034530" cy="21151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60" y="2639060"/>
            <a:ext cx="7411720" cy="38779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795" y="316230"/>
            <a:ext cx="11566525" cy="14243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175" y="1912620"/>
            <a:ext cx="6122035" cy="42652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7814945" y="4572000"/>
              <a:ext cx="676275" cy="49022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7814945" y="4572000"/>
                <a:ext cx="676275" cy="4902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7715250" y="4576445"/>
              <a:ext cx="233045" cy="47180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7715250" y="4576445"/>
                <a:ext cx="233045" cy="4718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7700645" y="3357245"/>
              <a:ext cx="833755" cy="53848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7700645" y="3357245"/>
                <a:ext cx="833755" cy="538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7738745" y="3219450"/>
              <a:ext cx="52705" cy="3619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7738745" y="3219450"/>
                <a:ext cx="52705" cy="361950"/>
              </a:xfrm>
              <a:prstGeom prst="rect"/>
            </p:spPr>
          </p:pic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1480" y="1649095"/>
            <a:ext cx="2700655" cy="51676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墨迹 11"/>
              <p14:cNvContentPartPr/>
              <p14:nvPr/>
            </p14:nvContentPartPr>
            <p14:xfrm>
              <a:off x="1609725" y="1633220"/>
              <a:ext cx="304800" cy="34798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3"/>
            </p:blipFill>
            <p:spPr>
              <a:xfrm>
                <a:off x="1609725" y="1633220"/>
                <a:ext cx="304800" cy="347980"/>
              </a:xfrm>
              <a:prstGeom prst="rect"/>
            </p:spPr>
          </p:pic>
        </mc:Fallback>
      </mc:AlternateContent>
    </p:spTree>
    <p:custDataLst>
      <p:tags r:id="rId1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240" y="487045"/>
            <a:ext cx="10984865" cy="5765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70" y="1286510"/>
            <a:ext cx="4578350" cy="5295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565" y="1440180"/>
            <a:ext cx="6941185" cy="3500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265" y="330200"/>
            <a:ext cx="8707120" cy="3110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65" y="3491865"/>
            <a:ext cx="7435215" cy="33604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41090"/>
          <a:stretch>
            <a:fillRect/>
          </a:stretch>
        </p:blipFill>
        <p:spPr>
          <a:xfrm>
            <a:off x="431800" y="575310"/>
            <a:ext cx="10995025" cy="1228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105" y="1884045"/>
            <a:ext cx="5768975" cy="45218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58605"/>
          <a:stretch>
            <a:fillRect/>
          </a:stretch>
        </p:blipFill>
        <p:spPr>
          <a:xfrm>
            <a:off x="234315" y="362585"/>
            <a:ext cx="10995025" cy="862965"/>
          </a:xfrm>
          <a:prstGeom prst="rect">
            <a:avLst/>
          </a:prstGeom>
        </p:spPr>
      </p:pic>
      <p:pic>
        <p:nvPicPr>
          <p:cNvPr id="3" name="内容占位符 2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252470" y="139065"/>
            <a:ext cx="4589780" cy="75603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UNIT_PLACING_PICTURE_USER_VIEWPORT" val="{&quot;height&quot;:5880,&quot;width&quot;:7120}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p="http://schemas.openxmlformats.org/presentationml/2006/main">
  <p:tag name="KSO_WM_UNIT_TABLE_BEAUTIFY" val="smartTable{63ae9fa8-4343-49dc-a5c2-268e94069b7d}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4.xml><?xml version="1.0" encoding="utf-8"?>
<p:tagLst xmlns:p="http://schemas.openxmlformats.org/presentationml/2006/main">
  <p:tag name="COMMONDATA" val="eyJoZGlkIjoiODc4Yjc1ODJjYmU5NWQxMjNjYTNlODkwNzU4MmExNTYifQ==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</Words>
  <Application>WPS 演示</Application>
  <PresentationFormat>宽屏</PresentationFormat>
  <Paragraphs>18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作业答案与讲解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SonicLuo</cp:lastModifiedBy>
  <cp:revision>179</cp:revision>
  <dcterms:created xsi:type="dcterms:W3CDTF">2019-06-19T02:08:00Z</dcterms:created>
  <dcterms:modified xsi:type="dcterms:W3CDTF">2022-06-12T11:06:22Z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AEC104491B8341619C418079B4C19D9C</vt:lpwstr>
  </property>
</Properties>
</file>